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03" r:id="rId4"/>
    <p:sldId id="307" r:id="rId5"/>
    <p:sldId id="310" r:id="rId6"/>
    <p:sldId id="312" r:id="rId7"/>
    <p:sldId id="323" r:id="rId8"/>
    <p:sldId id="331" r:id="rId9"/>
    <p:sldId id="336" r:id="rId10"/>
    <p:sldId id="337" r:id="rId11"/>
    <p:sldId id="313" r:id="rId12"/>
    <p:sldId id="315" r:id="rId13"/>
    <p:sldId id="327" r:id="rId14"/>
    <p:sldId id="298" r:id="rId15"/>
    <p:sldId id="358" r:id="rId16"/>
    <p:sldId id="299" r:id="rId17"/>
    <p:sldId id="273" r:id="rId18"/>
    <p:sldId id="259" r:id="rId19"/>
    <p:sldId id="258" r:id="rId20"/>
    <p:sldId id="353" r:id="rId21"/>
    <p:sldId id="277" r:id="rId22"/>
    <p:sldId id="265" r:id="rId23"/>
    <p:sldId id="275" r:id="rId24"/>
    <p:sldId id="271" r:id="rId25"/>
    <p:sldId id="257" r:id="rId26"/>
    <p:sldId id="269" r:id="rId27"/>
    <p:sldId id="335" r:id="rId28"/>
    <p:sldId id="304" r:id="rId29"/>
    <p:sldId id="308" r:id="rId30"/>
    <p:sldId id="328" r:id="rId31"/>
    <p:sldId id="329" r:id="rId32"/>
    <p:sldId id="332" r:id="rId33"/>
    <p:sldId id="340" r:id="rId34"/>
    <p:sldId id="341" r:id="rId35"/>
    <p:sldId id="343" r:id="rId36"/>
    <p:sldId id="347" r:id="rId37"/>
    <p:sldId id="314" r:id="rId38"/>
    <p:sldId id="316" r:id="rId39"/>
    <p:sldId id="319" r:id="rId40"/>
    <p:sldId id="320" r:id="rId41"/>
    <p:sldId id="272" r:id="rId42"/>
    <p:sldId id="359" r:id="rId43"/>
    <p:sldId id="264" r:id="rId44"/>
    <p:sldId id="300" r:id="rId45"/>
    <p:sldId id="326" r:id="rId46"/>
    <p:sldId id="350" r:id="rId47"/>
    <p:sldId id="345" r:id="rId48"/>
    <p:sldId id="280" r:id="rId49"/>
    <p:sldId id="292" r:id="rId50"/>
    <p:sldId id="282" r:id="rId51"/>
    <p:sldId id="354" r:id="rId52"/>
    <p:sldId id="356" r:id="rId53"/>
    <p:sldId id="274" r:id="rId54"/>
    <p:sldId id="260" r:id="rId55"/>
    <p:sldId id="287" r:id="rId56"/>
    <p:sldId id="268" r:id="rId57"/>
    <p:sldId id="288" r:id="rId58"/>
    <p:sldId id="306" r:id="rId59"/>
    <p:sldId id="289" r:id="rId60"/>
    <p:sldId id="285" r:id="rId61"/>
    <p:sldId id="317" r:id="rId62"/>
    <p:sldId id="318" r:id="rId63"/>
    <p:sldId id="295" r:id="rId64"/>
    <p:sldId id="297" r:id="rId65"/>
    <p:sldId id="324" r:id="rId66"/>
    <p:sldId id="333" r:id="rId67"/>
    <p:sldId id="334" r:id="rId68"/>
    <p:sldId id="338" r:id="rId69"/>
    <p:sldId id="325" r:id="rId70"/>
    <p:sldId id="357" r:id="rId71"/>
    <p:sldId id="322" r:id="rId72"/>
    <p:sldId id="342" r:id="rId73"/>
    <p:sldId id="270" r:id="rId74"/>
    <p:sldId id="305" r:id="rId75"/>
    <p:sldId id="348" r:id="rId76"/>
    <p:sldId id="290" r:id="rId77"/>
    <p:sldId id="355" r:id="rId78"/>
    <p:sldId id="281" r:id="rId79"/>
    <p:sldId id="293" r:id="rId80"/>
    <p:sldId id="284" r:id="rId81"/>
    <p:sldId id="311" r:id="rId82"/>
    <p:sldId id="346" r:id="rId83"/>
    <p:sldId id="267" r:id="rId84"/>
    <p:sldId id="263" r:id="rId85"/>
    <p:sldId id="26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7328E-5B96-BA54-EA61-392C4B5FC033}" v="46" dt="2023-01-29T16:50:33.670"/>
    <p1510:client id="{2DB15CEE-2163-3A16-C079-26C07D65716F}" v="301" dt="2023-01-26T15:14:05.193"/>
    <p1510:client id="{3B00BBCC-C192-BCDD-501F-F558357FC424}" v="110" dt="2023-01-27T17:00:43.427"/>
    <p1510:client id="{3D0BE647-6924-B907-F61B-55C22A0E02F2}" v="136" dt="2023-01-26T15:53:12.398"/>
    <p1510:client id="{404DB4F1-C5DB-482D-BBCB-2349B1313806}" v="136" dt="2023-01-19T20:23:25.467"/>
    <p1510:client id="{45FD05A5-6D69-84B2-42E5-6C4E8F68B2F1}" v="2" dt="2023-01-19T19:22:19.459"/>
    <p1510:client id="{5246CCDA-E573-0C3B-B624-7ED0B0F3EE43}" v="24" dt="2023-01-19T16:53:19.815"/>
    <p1510:client id="{5F51FC0B-2CB5-E2A2-2815-15617107B993}" v="4" dt="2023-01-27T14:23:23.904"/>
    <p1510:client id="{72F065AC-1109-83A3-6FAE-20733E3A5017}" v="2" dt="2023-01-27T14:46:21.451"/>
    <p1510:client id="{950CD37D-0340-BE3A-F774-F26ADFCCCF91}" v="1" dt="2023-01-24T16:36:56.149"/>
    <p1510:client id="{A0A99598-0564-425D-B399-8CB4F63341B1}" v="163" dt="2023-01-26T21:03:44.012"/>
    <p1510:client id="{B7B057D6-D4AA-92B5-48FC-3775369E1BA5}" v="308" dt="2023-01-26T16:03:48.252"/>
    <p1510:client id="{FEB0839A-92F0-8F23-2AD0-8C6DAC6AA00E}" v="69" dt="2023-01-31T15:11:43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BBFB-7A7F-4B8F-924D-B963D2FE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FB4F0-1EB6-4CF2-AC88-EE4E3A60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9438-D0D5-4ADA-BEA5-5E592980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90A4-6C8A-44DA-890D-17509FD1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75FA1-80BD-4283-B9B4-51D943BE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B088-8946-416E-A5B0-FA81F043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5A588-FF97-4CB4-8716-0D0DA8208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F1267-9FAC-4BEA-9C05-7F798C1E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445B-1DE8-48D2-BDA5-04B8D2B0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146DD-E344-45BF-987C-D8366D05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ABC21-8DF6-4C51-89B6-5D56D097A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DFB2F-522F-40A7-B478-3FD452194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7C91-7E7C-4DCA-901A-CDF6EBFC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54D2-D0B7-4141-B94F-B8FF7E27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4E95-8F26-4C49-A71B-8E90672D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3055-9F2D-46FE-A51E-DA56CE83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AB8E-AE91-4802-9419-2577C22D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3B535-1B16-4737-82A1-BD8C636D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F98CF-4EFD-4EF6-803A-740B2E1F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0451-4441-4944-9FD5-100D2EFC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D18E-3AF0-4680-A737-FA2EDD52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5927-4E9A-4D1D-8D45-CE9831D37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DC25-364E-4A1D-AB23-9D38FC7F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D295-D4AF-4025-8621-64F5DAF4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6C9E0-4D41-4B42-A9C3-9D15ECD1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1F09-44D3-4DD3-A169-761B7436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DD50-C2D5-4864-A520-2F724BDE9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B6E2F-F815-4976-B50A-0F76CB39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0ED39-5FDE-4FA2-B230-E057134A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4AB7F-4B3A-4A8C-9019-0B1FCDE8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57B5B-ADB5-447A-88B1-1B0B26DC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BD54-9D46-48C3-9A50-19D523EA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7F45-7505-48F4-B503-A6A31EE1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D6288-5B2F-4841-91EC-36CA18B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FDCD1-0322-4096-8B6F-1957F4E33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812DB-1197-466B-82F3-B11913037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B3A01-1BBB-43EC-B894-7DF0F660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BDE06-9417-463C-8653-896E7013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C517E-6C46-4F3D-82DF-023DE6BE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F13C-F22C-4AFF-8029-C0B87B91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F920C-BA03-426A-A8C3-E00CCC45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7B764-269E-420D-864B-CCD38DC2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958E7-F0E9-47A0-93D8-CF137884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7DB36-0E47-49AF-A990-7FEC14E5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6D2E9-492E-4E6E-B2D7-20A43FF3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9A872-60E5-4405-BA61-41E7BC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1072-108F-496E-8334-6CF5FD0C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54F2-B40B-4AB0-9810-23C9DD54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1C0C-0ADF-4E43-8A33-6B71D0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99A2-E50C-4DCA-91A3-DEE6A9CF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3BDB0-1AC9-4122-9F22-733FD1F6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EDFE-15B9-4BC5-8CE2-7CA1D2CD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CDCC-6A3B-41FD-9244-D51A30DB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C6B39-A0AC-4CC0-B191-68532263E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40EEC-88CE-429E-8AC6-D6C788C5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675FE-1133-4A52-A985-BD39FEB4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50FD6-750F-4495-81FF-D3519A71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5DC3A-54F4-4A7C-9BA1-5999BA7C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A61F7-0188-4DB6-B3E8-F44CD050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CDEB-B6E3-4998-8536-B38CC383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4E55-8146-4601-B078-90A8A7E5F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5105-36E9-4919-B7F2-38BE0E67E35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CC7C-75D5-4871-B7B6-49D9DB32F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21C3-9647-4A47-BE8A-8CF380E34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CB3F-3E40-4595-8E5C-1E088BDF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9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ocktonpublicschools-my.sharepoint.com/:b:/g/personal/erinpage_bpsma_org/EYtKUdpSQF5IveoltN97mlQBnTmKNbga_zUnH1TP8k73Jg?e=6h98B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brocktonpublicschools-my.sharepoint.com/:b:/g/personal/erinpage_bpsma_org/EUbZtetNZp5Ar-aW8D5OvgYBqDEpDxebaLzWqnglsAPhgQ?e=Xj23qW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078B-9BDC-4800-8718-A5D5E21CB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STE MCAS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51EE6-FC64-54AF-2529-A42DD46F66A7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Use this PPT to review science content and questions.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Students solve the problem on their own.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Students share ideas with partner and clarify/revise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Students share answers and thinking through class discussion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9DC6-B35B-064E-8906-84CD4721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r="60363" b="-5"/>
          <a:stretch/>
        </p:blipFill>
        <p:spPr>
          <a:xfrm>
            <a:off x="2339" y="-1978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F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7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843-49D6-4351-8CE2-E39719FC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67" y="70692"/>
            <a:ext cx="8727384" cy="65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FEF24-ADA6-4863-8590-D8ADC3C2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576262"/>
            <a:ext cx="71056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87ADD-361D-4715-8B80-EBDF027A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61" y="0"/>
            <a:ext cx="633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C4A15-2770-4489-B312-A3A25330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581025"/>
            <a:ext cx="69818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1A50D-527D-43A2-945B-0FF4E853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98"/>
            <a:ext cx="6018557" cy="5452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DF392-A006-416B-B668-A681DA14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623" y="223198"/>
            <a:ext cx="5776152" cy="5723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78F1C-227F-9D89-BBEC-A923016398FB}"/>
              </a:ext>
            </a:extLst>
          </p:cNvPr>
          <p:cNvSpPr txBox="1"/>
          <p:nvPr/>
        </p:nvSpPr>
        <p:spPr>
          <a:xfrm>
            <a:off x="265043" y="6361043"/>
            <a:ext cx="70733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*Use this information to answer the 4 questions on the following slide.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205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2DB7CD-6951-452E-90FA-5998DAAE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1" y="3572663"/>
            <a:ext cx="6273824" cy="299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70B2B-1A25-4070-9527-1C2ED034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1" y="438978"/>
            <a:ext cx="5950088" cy="2550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39964C-0906-4E98-9554-9D48C6F2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62" y="810680"/>
            <a:ext cx="5751306" cy="1814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F4B04-E558-4E22-A9A3-8264CC48D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44" y="3807490"/>
            <a:ext cx="5500687" cy="2247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88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EEFE3-BF64-4E16-B1E3-6C6E00CE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2" y="1132233"/>
            <a:ext cx="6134100" cy="468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3C962-76BC-4E27-B7AC-DCECEB66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748" y="1810578"/>
            <a:ext cx="6248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1F2FF-5CD3-4611-BF87-8CD398F6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4" y="40597"/>
            <a:ext cx="9973784" cy="67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0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735FD-A471-44B6-A3C1-EC9CA6F8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" y="469268"/>
            <a:ext cx="12158985" cy="55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2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6E040-6360-4EA0-AA52-C67B9123D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07" y="-2636"/>
            <a:ext cx="8620586" cy="68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erfly emerging from chrysalis">
            <a:extLst>
              <a:ext uri="{FF2B5EF4-FFF2-40B4-BE49-F238E27FC236}">
                <a16:creationId xmlns:a16="http://schemas.microsoft.com/office/drawing/2014/main" id="{21A768E2-F311-DDB9-9ADC-B3685C6B1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2" r="-2" b="463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E6F70-40D9-520D-4ED6-2B647216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Life Science Standards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4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lecular model">
            <a:extLst>
              <a:ext uri="{FF2B5EF4-FFF2-40B4-BE49-F238E27FC236}">
                <a16:creationId xmlns:a16="http://schemas.microsoft.com/office/drawing/2014/main" id="{44FA14CC-61D7-BF45-3874-7274F811A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0" r="-2" b="8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20FC2-EDB4-97FB-6F82-5F352CF1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Physical Science Standards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1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D810D-76BE-472D-B0B1-AC8A3C60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76" y="31627"/>
            <a:ext cx="8627244" cy="68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4184D-D633-41A7-8159-0E133FCE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33350"/>
            <a:ext cx="6896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8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541E5-F43F-42FB-A1AD-0F14B588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0"/>
            <a:ext cx="6048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6CFE2-6F9D-4401-8679-9E942844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300037"/>
            <a:ext cx="69818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3262B-109F-4A50-88F9-A972EDD2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9" y="25292"/>
            <a:ext cx="10019097" cy="68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61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7876E-4827-478F-BB3D-2A07974B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09" y="0"/>
            <a:ext cx="6352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C34C9-2BA2-483F-9DB2-93ED2E23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124" y="957262"/>
            <a:ext cx="6465404" cy="39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6595B-B795-41E2-8BFC-65C6AD89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492" y="-1188720"/>
            <a:ext cx="5675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2A238-2F5D-4B3D-9C5D-45EDC6EA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72" y="-5456"/>
            <a:ext cx="8259284" cy="67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FF67-266F-4EE5-8E7F-C1EBC5898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6" b="52452"/>
          <a:stretch/>
        </p:blipFill>
        <p:spPr>
          <a:xfrm>
            <a:off x="30082" y="-2577"/>
            <a:ext cx="6062891" cy="3535187"/>
          </a:xfrm>
          <a:prstGeom prst="rect">
            <a:avLst/>
          </a:prstGeom>
        </p:spPr>
      </p:pic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7AA8135E-7BC7-362E-8F76-3B58016A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" t="46916" r="2614" b="220"/>
          <a:stretch/>
        </p:blipFill>
        <p:spPr>
          <a:xfrm>
            <a:off x="6074177" y="2879771"/>
            <a:ext cx="6116174" cy="3979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38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DD03-D231-4F32-89C7-31098044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89" y="855800"/>
            <a:ext cx="10621203" cy="39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1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23A8F-2DCB-47B4-B5FD-D7C3B8C2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42875"/>
            <a:ext cx="71056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5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C3B1F-BCCF-4870-BD68-79BF45AA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66" y="874229"/>
            <a:ext cx="7079145" cy="43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8C05D-7B57-4CC4-92B8-DD3DA042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185737"/>
            <a:ext cx="37623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5DF2F-D435-438F-A6C1-0F2B193E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428625"/>
            <a:ext cx="33147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3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0DF40-7D08-4F7E-8CC9-72885C52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41" y="362779"/>
            <a:ext cx="5428836" cy="40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53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4CE5B-40B8-4261-B9A4-7B5379F4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14" y="189878"/>
            <a:ext cx="4541354" cy="65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15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DFDBB-694A-4D44-BACB-4030FE4DA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80962"/>
            <a:ext cx="69913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3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FB057-420C-4A68-AEC6-8424870C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" y="1546379"/>
            <a:ext cx="11742105" cy="33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7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8AAF8-6BA8-41A3-BB34-EBD09029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83" y="1803"/>
            <a:ext cx="9134751" cy="65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4336B-AA79-461F-B286-55036D12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7" y="942929"/>
            <a:ext cx="11937321" cy="47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59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686A7-1E3D-4DA8-9D34-D8EB38AA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36" y="7074"/>
            <a:ext cx="9609337" cy="68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6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6A20C-84C4-4919-B0FA-249C2E15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478" y="0"/>
            <a:ext cx="674491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DFCE1-5FA3-4D66-A30E-BF2EF11BB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7" b="18984"/>
          <a:stretch/>
        </p:blipFill>
        <p:spPr>
          <a:xfrm>
            <a:off x="82565" y="149087"/>
            <a:ext cx="6154240" cy="65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4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DFCE1-5FA3-4D66-A30E-BF2EF11B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7" t="80774" r="-78" b="-181"/>
          <a:stretch/>
        </p:blipFill>
        <p:spPr>
          <a:xfrm>
            <a:off x="389021" y="57979"/>
            <a:ext cx="6357366" cy="1513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6A20C-84C4-4919-B0FA-249C2E154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" t="20314" b="-121"/>
          <a:stretch/>
        </p:blipFill>
        <p:spPr>
          <a:xfrm>
            <a:off x="306587" y="1242391"/>
            <a:ext cx="10861231" cy="5473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6A9DB9-BC52-90C6-AC06-557DD14155F2}"/>
              </a:ext>
            </a:extLst>
          </p:cNvPr>
          <p:cNvSpPr txBox="1"/>
          <p:nvPr/>
        </p:nvSpPr>
        <p:spPr>
          <a:xfrm>
            <a:off x="8315738" y="82825"/>
            <a:ext cx="38099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Slide 41 Continued</a:t>
            </a:r>
          </a:p>
          <a:p>
            <a:r>
              <a:rPr lang="en-US" sz="2000" b="1" dirty="0">
                <a:cs typeface="Calibri"/>
                <a:hlinkClick r:id="rId4"/>
              </a:rPr>
              <a:t>Student Work and Scoring Guide</a:t>
            </a:r>
          </a:p>
        </p:txBody>
      </p:sp>
    </p:spTree>
    <p:extLst>
      <p:ext uri="{BB962C8B-B14F-4D97-AF65-F5344CB8AC3E}">
        <p14:creationId xmlns:p14="http://schemas.microsoft.com/office/powerpoint/2010/main" val="920569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34D24E-2C1C-4B11-9BC9-D889F2D6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29" y="0"/>
            <a:ext cx="5883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7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DC6E5-C17C-40D0-8BCF-2E9EAF3CC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1" y="537376"/>
            <a:ext cx="12016481" cy="54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34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6CCF6-1DEB-4859-B5AC-C6BD9C71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3" y="594277"/>
            <a:ext cx="11552582" cy="41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75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D668B-79BB-4471-A85F-613BCA355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14" r="380" b="149"/>
          <a:stretch/>
        </p:blipFill>
        <p:spPr>
          <a:xfrm>
            <a:off x="6940594" y="574353"/>
            <a:ext cx="2760802" cy="57153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A9C107-F769-83A3-CADA-89351142A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" t="-297" r="-1901" b="80586"/>
          <a:stretch/>
        </p:blipFill>
        <p:spPr>
          <a:xfrm>
            <a:off x="465526" y="403271"/>
            <a:ext cx="4669827" cy="23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4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2085B-9967-4582-8ABC-6E487D91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97" y="621"/>
            <a:ext cx="4644058" cy="68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8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5D108-E0BD-4812-BB0C-5DEBEC859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4" y="0"/>
            <a:ext cx="561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31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1282F-3D7C-4E5D-9119-7CF2DC39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42" r="419" b="63966"/>
          <a:stretch/>
        </p:blipFill>
        <p:spPr>
          <a:xfrm>
            <a:off x="1829572" y="0"/>
            <a:ext cx="7911692" cy="334090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78755A7-2110-B020-CD20-F2CE23EF2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" t="39855" r="280" b="31763"/>
          <a:stretch/>
        </p:blipFill>
        <p:spPr>
          <a:xfrm>
            <a:off x="1832362" y="3429000"/>
            <a:ext cx="8054490" cy="26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CFEDB-1F0A-4306-B4F5-2F06B37D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94" y="2899"/>
            <a:ext cx="8282194" cy="68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3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3D3A2-00D7-4639-A878-773BA82F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64" y="151986"/>
            <a:ext cx="8382828" cy="65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planet earth taken from the outer space">
            <a:extLst>
              <a:ext uri="{FF2B5EF4-FFF2-40B4-BE49-F238E27FC236}">
                <a16:creationId xmlns:a16="http://schemas.microsoft.com/office/drawing/2014/main" id="{075C02FC-0F2A-CCAA-8098-1CCAFAD3E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2" r="9" b="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B4181-57FE-2DA5-37CE-4E18C04C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Earth and Space Science Standards</a:t>
            </a:r>
          </a:p>
        </p:txBody>
      </p:sp>
    </p:spTree>
    <p:extLst>
      <p:ext uri="{BB962C8B-B14F-4D97-AF65-F5344CB8AC3E}">
        <p14:creationId xmlns:p14="http://schemas.microsoft.com/office/powerpoint/2010/main" val="2689772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2AFAE71-7DC3-8665-B725-89B31A417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074" y="171357"/>
            <a:ext cx="8091850" cy="65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45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2A654-C33E-4529-99AA-63BEEF5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0"/>
            <a:ext cx="687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84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297DC-E9AB-431F-BE6B-BECC86C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3" y="150921"/>
            <a:ext cx="11065461" cy="65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1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2DD05-A5D0-426E-B027-97BAF00F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76212"/>
            <a:ext cx="66865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1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FB5C8B9-35EB-472C-1753-4F8B981F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20" y="-35942"/>
            <a:ext cx="6783734" cy="6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29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71A5B-0D67-424F-96DC-FDF6DAA1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4" y="903211"/>
            <a:ext cx="11982541" cy="51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32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F2D18-D7D4-4B89-8DB6-E3BEFBAF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4287"/>
            <a:ext cx="67913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0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D52C8-8FF6-4954-811D-5C25B658C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18" y="1111928"/>
            <a:ext cx="11186788" cy="35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53C3B-F87D-44AB-973E-A44659B5D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309562"/>
            <a:ext cx="72104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3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74941-A642-4898-B20A-58F1D507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2" y="172072"/>
            <a:ext cx="5221479" cy="4134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66E18-B253-47DE-81D9-AF01C11E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2266"/>
            <a:ext cx="3481387" cy="2767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0B3E5-BB5D-4188-BF93-00FFD76EF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977" y="3776456"/>
            <a:ext cx="6381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3C9F1-1BF4-4834-87AF-0087DBFE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77" y="1341259"/>
            <a:ext cx="11805173" cy="46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2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7BF04-0EC7-46E0-8610-E53F0351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4" y="1215640"/>
            <a:ext cx="11687081" cy="44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65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8B93E-7C5A-47B8-9D9D-8866DF6D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8" y="881710"/>
            <a:ext cx="11645745" cy="44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5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D0519-3897-4B57-8F6A-1BFC97FA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400050"/>
            <a:ext cx="67913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8127D-9F0E-4E21-A20B-4268EF583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062162"/>
            <a:ext cx="6943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15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C6087-4BAB-4E0D-978A-F279AAAC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07" y="445811"/>
            <a:ext cx="5657021" cy="61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18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26622-1EDD-40B9-889A-D412D8507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6" t="3144" r="6724" b="37606"/>
          <a:stretch/>
        </p:blipFill>
        <p:spPr>
          <a:xfrm>
            <a:off x="1208236" y="389283"/>
            <a:ext cx="4599646" cy="5570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17E2A8-B46D-E7D9-7A3E-5FCC0AE89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2" t="61836" r="217"/>
          <a:stretch/>
        </p:blipFill>
        <p:spPr>
          <a:xfrm>
            <a:off x="6384865" y="1250674"/>
            <a:ext cx="5576561" cy="40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411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9CAA4-1FE6-409E-9B50-057B80749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890" y="598418"/>
            <a:ext cx="5640870" cy="4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43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38C8E-AF25-44BA-A98D-37D5691CA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4" y="709199"/>
            <a:ext cx="10346220" cy="37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538D2-0020-4B2E-8720-B59145C7F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46" y="1239907"/>
            <a:ext cx="10653091" cy="29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74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F1293A-FCC0-A09A-2E72-99583BE9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4" b="54086"/>
          <a:stretch/>
        </p:blipFill>
        <p:spPr>
          <a:xfrm>
            <a:off x="137444" y="80250"/>
            <a:ext cx="6854390" cy="3758872"/>
          </a:xfrm>
          <a:prstGeom prst="rect">
            <a:avLst/>
          </a:prstGeom>
        </p:spPr>
      </p:pic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AFD999-4F46-C757-F9F4-57F4DB2B1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062" r="170" b="149"/>
          <a:stretch/>
        </p:blipFill>
        <p:spPr>
          <a:xfrm>
            <a:off x="5407394" y="2664424"/>
            <a:ext cx="6539497" cy="40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57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8EDA2-DCBD-434E-8698-0310BFED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71462"/>
            <a:ext cx="69913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6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C4A4A-0353-40D1-85D4-E4D8C449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7" y="514350"/>
            <a:ext cx="31337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06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0E4C4-8D29-473D-A327-340A34CE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6" y="536248"/>
            <a:ext cx="11158573" cy="53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5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D94CD-B203-40B0-A05A-A48D1953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5" y="415586"/>
            <a:ext cx="11472168" cy="58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34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DA73A-C354-4B67-AA65-5ADB64AC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22" y="1031392"/>
            <a:ext cx="5874026" cy="30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2A024-610A-448D-936D-E0209E76D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22" y="66467"/>
            <a:ext cx="6677025" cy="6791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FABC14-3FF3-A5F9-EEAC-1D8EAB3BE9F8}"/>
              </a:ext>
            </a:extLst>
          </p:cNvPr>
          <p:cNvSpPr txBox="1"/>
          <p:nvPr/>
        </p:nvSpPr>
        <p:spPr>
          <a:xfrm>
            <a:off x="9044609" y="5698434"/>
            <a:ext cx="28989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  <a:hlinkClick r:id="rId3"/>
              </a:rPr>
              <a:t>Sample Student Work and Scoring Guide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6844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D5353-7FCD-A568-A1D2-B7358490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Engineering &amp; Technology Standards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172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A1E06-1E19-4E71-B838-8E2EA035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044" y="0"/>
            <a:ext cx="5283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10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57D6E-3969-4913-884E-FE6457E9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56" y="-2127"/>
            <a:ext cx="8515996" cy="68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E517E-DA3B-4BA9-BBFD-C1F35991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49" y="75372"/>
            <a:ext cx="5317848" cy="6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649A2-4A5D-45D1-9B81-DCA57837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60" y="55809"/>
            <a:ext cx="9444083" cy="67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728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A18CD-663F-48A4-AD70-704DD761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28" y="0"/>
            <a:ext cx="6230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51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0AB9B-FDA4-4CB0-8863-EC54AC19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39" y="0"/>
            <a:ext cx="603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75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904B43-0F02-4BF2-4F71-921D8EBD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40" y="159685"/>
            <a:ext cx="6735649" cy="64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37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9C504-252B-4FC4-8E90-238F563A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17" y="54006"/>
            <a:ext cx="8626782" cy="68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88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A6AA1-36FC-40C4-BB3A-DC5C6FF63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" b="71705"/>
          <a:stretch/>
        </p:blipFill>
        <p:spPr>
          <a:xfrm>
            <a:off x="314382" y="162339"/>
            <a:ext cx="8564613" cy="2586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EBA93-91D4-281D-D7A1-CB8B15B1C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6" r="128" b="-121"/>
          <a:stretch/>
        </p:blipFill>
        <p:spPr>
          <a:xfrm>
            <a:off x="3967012" y="1007165"/>
            <a:ext cx="7487873" cy="5845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12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0F364-AB31-471D-9270-1074D8D0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045" y="574605"/>
            <a:ext cx="6227693" cy="60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13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Office Theme</vt:lpstr>
      <vt:lpstr>STE MCAS Practice</vt:lpstr>
      <vt:lpstr>Life Science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Science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 and Space Science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&amp; Technology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 MCAS Practice</dc:title>
  <dc:creator>JAMI MILNAMOW</dc:creator>
  <cp:lastModifiedBy>KATE GEARON</cp:lastModifiedBy>
  <cp:revision>86</cp:revision>
  <dcterms:created xsi:type="dcterms:W3CDTF">2023-01-19T16:46:28Z</dcterms:created>
  <dcterms:modified xsi:type="dcterms:W3CDTF">2023-01-31T16:10:05Z</dcterms:modified>
</cp:coreProperties>
</file>